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8" r:id="rId4"/>
    <p:sldId id="259" r:id="rId5"/>
  </p:sldIdLst>
  <p:sldSz cx="10306050" cy="6867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4AC9"/>
    <a:srgbClr val="0730C9"/>
    <a:srgbClr val="0739EC"/>
    <a:srgbClr val="6208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napToObjects="1">
      <p:cViewPr>
        <p:scale>
          <a:sx n="116" d="100"/>
          <a:sy n="116" d="100"/>
        </p:scale>
        <p:origin x="110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954" y="1123922"/>
            <a:ext cx="8760143" cy="2390916"/>
          </a:xfrm>
        </p:spPr>
        <p:txBody>
          <a:bodyPr anchor="b"/>
          <a:lstStyle>
            <a:lvl1pPr algn="ctr">
              <a:defRPr sz="60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8256" y="3607041"/>
            <a:ext cx="7729538" cy="1658062"/>
          </a:xfrm>
        </p:spPr>
        <p:txBody>
          <a:bodyPr/>
          <a:lstStyle>
            <a:lvl1pPr marL="0" indent="0" algn="ctr">
              <a:buNone/>
              <a:defRPr sz="2403"/>
            </a:lvl1pPr>
            <a:lvl2pPr marL="457840" indent="0" algn="ctr">
              <a:buNone/>
              <a:defRPr sz="2003"/>
            </a:lvl2pPr>
            <a:lvl3pPr marL="915680" indent="0" algn="ctr">
              <a:buNone/>
              <a:defRPr sz="1803"/>
            </a:lvl3pPr>
            <a:lvl4pPr marL="1373520" indent="0" algn="ctr">
              <a:buNone/>
              <a:defRPr sz="1602"/>
            </a:lvl4pPr>
            <a:lvl5pPr marL="1831360" indent="0" algn="ctr">
              <a:buNone/>
              <a:defRPr sz="1602"/>
            </a:lvl5pPr>
            <a:lvl6pPr marL="2289200" indent="0" algn="ctr">
              <a:buNone/>
              <a:defRPr sz="1602"/>
            </a:lvl6pPr>
            <a:lvl7pPr marL="2747040" indent="0" algn="ctr">
              <a:buNone/>
              <a:defRPr sz="1602"/>
            </a:lvl7pPr>
            <a:lvl8pPr marL="3204881" indent="0" algn="ctr">
              <a:buNone/>
              <a:defRPr sz="1602"/>
            </a:lvl8pPr>
            <a:lvl9pPr marL="3662721" indent="0" algn="ctr">
              <a:buNone/>
              <a:defRPr sz="160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2C-0755-BA4E-9483-E33609C7C91A}" type="datetimeFigureOut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7E13E-9040-A748-855C-14347BF66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90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2C-0755-BA4E-9483-E33609C7C91A}" type="datetimeFigureOut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7E13E-9040-A748-855C-14347BF66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98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75268" y="365632"/>
            <a:ext cx="2222242" cy="58199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8542" y="365632"/>
            <a:ext cx="6537900" cy="58199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2C-0755-BA4E-9483-E33609C7C91A}" type="datetimeFigureOut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7E13E-9040-A748-855C-14347BF66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15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2C-0755-BA4E-9483-E33609C7C91A}" type="datetimeFigureOut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7E13E-9040-A748-855C-14347BF66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9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174" y="1712114"/>
            <a:ext cx="8888968" cy="2856699"/>
          </a:xfrm>
        </p:spPr>
        <p:txBody>
          <a:bodyPr anchor="b"/>
          <a:lstStyle>
            <a:lvl1pPr>
              <a:defRPr sz="60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174" y="4595839"/>
            <a:ext cx="8888968" cy="1502271"/>
          </a:xfrm>
        </p:spPr>
        <p:txBody>
          <a:bodyPr/>
          <a:lstStyle>
            <a:lvl1pPr marL="0" indent="0">
              <a:buNone/>
              <a:defRPr sz="2403">
                <a:solidFill>
                  <a:schemeClr val="tx1"/>
                </a:solidFill>
              </a:defRPr>
            </a:lvl1pPr>
            <a:lvl2pPr marL="457840" indent="0">
              <a:buNone/>
              <a:defRPr sz="2003">
                <a:solidFill>
                  <a:schemeClr val="tx1">
                    <a:tint val="75000"/>
                  </a:schemeClr>
                </a:solidFill>
              </a:defRPr>
            </a:lvl2pPr>
            <a:lvl3pPr marL="915680" indent="0">
              <a:buNone/>
              <a:defRPr sz="1803">
                <a:solidFill>
                  <a:schemeClr val="tx1">
                    <a:tint val="75000"/>
                  </a:schemeClr>
                </a:solidFill>
              </a:defRPr>
            </a:lvl3pPr>
            <a:lvl4pPr marL="1373520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4pPr>
            <a:lvl5pPr marL="1831360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5pPr>
            <a:lvl6pPr marL="2289200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6pPr>
            <a:lvl7pPr marL="2747040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7pPr>
            <a:lvl8pPr marL="3204881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8pPr>
            <a:lvl9pPr marL="3662721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2C-0755-BA4E-9483-E33609C7C91A}" type="datetimeFigureOut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7E13E-9040-A748-855C-14347BF66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970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8541" y="1828160"/>
            <a:ext cx="4380071" cy="43573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17438" y="1828160"/>
            <a:ext cx="4380071" cy="43573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2C-0755-BA4E-9483-E33609C7C91A}" type="datetimeFigureOut">
              <a:rPr lang="en-US" smtClean="0"/>
              <a:t>3/20/22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7E13E-9040-A748-855C-14347BF66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1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883" y="365634"/>
            <a:ext cx="8888968" cy="13274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9884" y="1683498"/>
            <a:ext cx="4359942" cy="825056"/>
          </a:xfrm>
        </p:spPr>
        <p:txBody>
          <a:bodyPr anchor="b"/>
          <a:lstStyle>
            <a:lvl1pPr marL="0" indent="0">
              <a:buNone/>
              <a:defRPr sz="2403" b="1"/>
            </a:lvl1pPr>
            <a:lvl2pPr marL="457840" indent="0">
              <a:buNone/>
              <a:defRPr sz="2003" b="1"/>
            </a:lvl2pPr>
            <a:lvl3pPr marL="915680" indent="0">
              <a:buNone/>
              <a:defRPr sz="1803" b="1"/>
            </a:lvl3pPr>
            <a:lvl4pPr marL="1373520" indent="0">
              <a:buNone/>
              <a:defRPr sz="1602" b="1"/>
            </a:lvl4pPr>
            <a:lvl5pPr marL="1831360" indent="0">
              <a:buNone/>
              <a:defRPr sz="1602" b="1"/>
            </a:lvl5pPr>
            <a:lvl6pPr marL="2289200" indent="0">
              <a:buNone/>
              <a:defRPr sz="1602" b="1"/>
            </a:lvl6pPr>
            <a:lvl7pPr marL="2747040" indent="0">
              <a:buNone/>
              <a:defRPr sz="1602" b="1"/>
            </a:lvl7pPr>
            <a:lvl8pPr marL="3204881" indent="0">
              <a:buNone/>
              <a:defRPr sz="1602" b="1"/>
            </a:lvl8pPr>
            <a:lvl9pPr marL="3662721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9884" y="2508555"/>
            <a:ext cx="4359942" cy="36897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17438" y="1683498"/>
            <a:ext cx="4381414" cy="825056"/>
          </a:xfrm>
        </p:spPr>
        <p:txBody>
          <a:bodyPr anchor="b"/>
          <a:lstStyle>
            <a:lvl1pPr marL="0" indent="0">
              <a:buNone/>
              <a:defRPr sz="2403" b="1"/>
            </a:lvl1pPr>
            <a:lvl2pPr marL="457840" indent="0">
              <a:buNone/>
              <a:defRPr sz="2003" b="1"/>
            </a:lvl2pPr>
            <a:lvl3pPr marL="915680" indent="0">
              <a:buNone/>
              <a:defRPr sz="1803" b="1"/>
            </a:lvl3pPr>
            <a:lvl4pPr marL="1373520" indent="0">
              <a:buNone/>
              <a:defRPr sz="1602" b="1"/>
            </a:lvl4pPr>
            <a:lvl5pPr marL="1831360" indent="0">
              <a:buNone/>
              <a:defRPr sz="1602" b="1"/>
            </a:lvl5pPr>
            <a:lvl6pPr marL="2289200" indent="0">
              <a:buNone/>
              <a:defRPr sz="1602" b="1"/>
            </a:lvl6pPr>
            <a:lvl7pPr marL="2747040" indent="0">
              <a:buNone/>
              <a:defRPr sz="1602" b="1"/>
            </a:lvl7pPr>
            <a:lvl8pPr marL="3204881" indent="0">
              <a:buNone/>
              <a:defRPr sz="1602" b="1"/>
            </a:lvl8pPr>
            <a:lvl9pPr marL="3662721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17438" y="2508555"/>
            <a:ext cx="4381414" cy="36897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2C-0755-BA4E-9483-E33609C7C91A}" type="datetimeFigureOut">
              <a:rPr lang="en-US" smtClean="0"/>
              <a:t>3/20/22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7E13E-9040-A748-855C-14347BF66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5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2C-0755-BA4E-9483-E33609C7C91A}" type="datetimeFigureOut">
              <a:rPr lang="en-US" smtClean="0"/>
              <a:t>3/20/22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7E13E-9040-A748-855C-14347BF66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89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2C-0755-BA4E-9483-E33609C7C91A}" type="datetimeFigureOut">
              <a:rPr lang="en-US" smtClean="0"/>
              <a:t>3/20/22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7E13E-9040-A748-855C-14347BF66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8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883" y="457835"/>
            <a:ext cx="3323969" cy="1602423"/>
          </a:xfrm>
        </p:spPr>
        <p:txBody>
          <a:bodyPr anchor="b"/>
          <a:lstStyle>
            <a:lvl1pPr>
              <a:defRPr sz="32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414" y="988798"/>
            <a:ext cx="5217438" cy="4880394"/>
          </a:xfrm>
        </p:spPr>
        <p:txBody>
          <a:bodyPr/>
          <a:lstStyle>
            <a:lvl1pPr>
              <a:defRPr sz="3204"/>
            </a:lvl1pPr>
            <a:lvl2pPr>
              <a:defRPr sz="2804"/>
            </a:lvl2pPr>
            <a:lvl3pPr>
              <a:defRPr sz="2403"/>
            </a:lvl3pPr>
            <a:lvl4pPr>
              <a:defRPr sz="2003"/>
            </a:lvl4pPr>
            <a:lvl5pPr>
              <a:defRPr sz="2003"/>
            </a:lvl5pPr>
            <a:lvl6pPr>
              <a:defRPr sz="2003"/>
            </a:lvl6pPr>
            <a:lvl7pPr>
              <a:defRPr sz="2003"/>
            </a:lvl7pPr>
            <a:lvl8pPr>
              <a:defRPr sz="2003"/>
            </a:lvl8pPr>
            <a:lvl9pPr>
              <a:defRPr sz="200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883" y="2060257"/>
            <a:ext cx="3323969" cy="3816882"/>
          </a:xfrm>
        </p:spPr>
        <p:txBody>
          <a:bodyPr/>
          <a:lstStyle>
            <a:lvl1pPr marL="0" indent="0">
              <a:buNone/>
              <a:defRPr sz="1602"/>
            </a:lvl1pPr>
            <a:lvl2pPr marL="457840" indent="0">
              <a:buNone/>
              <a:defRPr sz="1402"/>
            </a:lvl2pPr>
            <a:lvl3pPr marL="915680" indent="0">
              <a:buNone/>
              <a:defRPr sz="1202"/>
            </a:lvl3pPr>
            <a:lvl4pPr marL="1373520" indent="0">
              <a:buNone/>
              <a:defRPr sz="1001"/>
            </a:lvl4pPr>
            <a:lvl5pPr marL="1831360" indent="0">
              <a:buNone/>
              <a:defRPr sz="1001"/>
            </a:lvl5pPr>
            <a:lvl6pPr marL="2289200" indent="0">
              <a:buNone/>
              <a:defRPr sz="1001"/>
            </a:lvl6pPr>
            <a:lvl7pPr marL="2747040" indent="0">
              <a:buNone/>
              <a:defRPr sz="1001"/>
            </a:lvl7pPr>
            <a:lvl8pPr marL="3204881" indent="0">
              <a:buNone/>
              <a:defRPr sz="1001"/>
            </a:lvl8pPr>
            <a:lvl9pPr marL="366272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2C-0755-BA4E-9483-E33609C7C91A}" type="datetimeFigureOut">
              <a:rPr lang="en-US" smtClean="0"/>
              <a:t>3/20/22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7E13E-9040-A748-855C-14347BF66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57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883" y="457835"/>
            <a:ext cx="3323969" cy="1602423"/>
          </a:xfrm>
        </p:spPr>
        <p:txBody>
          <a:bodyPr anchor="b"/>
          <a:lstStyle>
            <a:lvl1pPr>
              <a:defRPr sz="32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81414" y="988798"/>
            <a:ext cx="5217438" cy="4880394"/>
          </a:xfrm>
        </p:spPr>
        <p:txBody>
          <a:bodyPr anchor="t"/>
          <a:lstStyle>
            <a:lvl1pPr marL="0" indent="0">
              <a:buNone/>
              <a:defRPr sz="3204"/>
            </a:lvl1pPr>
            <a:lvl2pPr marL="457840" indent="0">
              <a:buNone/>
              <a:defRPr sz="2804"/>
            </a:lvl2pPr>
            <a:lvl3pPr marL="915680" indent="0">
              <a:buNone/>
              <a:defRPr sz="2403"/>
            </a:lvl3pPr>
            <a:lvl4pPr marL="1373520" indent="0">
              <a:buNone/>
              <a:defRPr sz="2003"/>
            </a:lvl4pPr>
            <a:lvl5pPr marL="1831360" indent="0">
              <a:buNone/>
              <a:defRPr sz="2003"/>
            </a:lvl5pPr>
            <a:lvl6pPr marL="2289200" indent="0">
              <a:buNone/>
              <a:defRPr sz="2003"/>
            </a:lvl6pPr>
            <a:lvl7pPr marL="2747040" indent="0">
              <a:buNone/>
              <a:defRPr sz="2003"/>
            </a:lvl7pPr>
            <a:lvl8pPr marL="3204881" indent="0">
              <a:buNone/>
              <a:defRPr sz="2003"/>
            </a:lvl8pPr>
            <a:lvl9pPr marL="3662721" indent="0">
              <a:buNone/>
              <a:defRPr sz="200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883" y="2060257"/>
            <a:ext cx="3323969" cy="3816882"/>
          </a:xfrm>
        </p:spPr>
        <p:txBody>
          <a:bodyPr/>
          <a:lstStyle>
            <a:lvl1pPr marL="0" indent="0">
              <a:buNone/>
              <a:defRPr sz="1602"/>
            </a:lvl1pPr>
            <a:lvl2pPr marL="457840" indent="0">
              <a:buNone/>
              <a:defRPr sz="1402"/>
            </a:lvl2pPr>
            <a:lvl3pPr marL="915680" indent="0">
              <a:buNone/>
              <a:defRPr sz="1202"/>
            </a:lvl3pPr>
            <a:lvl4pPr marL="1373520" indent="0">
              <a:buNone/>
              <a:defRPr sz="1001"/>
            </a:lvl4pPr>
            <a:lvl5pPr marL="1831360" indent="0">
              <a:buNone/>
              <a:defRPr sz="1001"/>
            </a:lvl5pPr>
            <a:lvl6pPr marL="2289200" indent="0">
              <a:buNone/>
              <a:defRPr sz="1001"/>
            </a:lvl6pPr>
            <a:lvl7pPr marL="2747040" indent="0">
              <a:buNone/>
              <a:defRPr sz="1001"/>
            </a:lvl7pPr>
            <a:lvl8pPr marL="3204881" indent="0">
              <a:buNone/>
              <a:defRPr sz="1001"/>
            </a:lvl8pPr>
            <a:lvl9pPr marL="366272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2C-0755-BA4E-9483-E33609C7C91A}" type="datetimeFigureOut">
              <a:rPr lang="en-US" smtClean="0"/>
              <a:t>3/20/22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7E13E-9040-A748-855C-14347BF66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53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8541" y="365634"/>
            <a:ext cx="8888968" cy="1327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8541" y="1828160"/>
            <a:ext cx="8888968" cy="4357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8541" y="6365180"/>
            <a:ext cx="2318861" cy="3656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CBE2C-0755-BA4E-9483-E33609C7C91A}" type="datetimeFigureOut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13879" y="6365180"/>
            <a:ext cx="3478292" cy="3656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78648" y="6365180"/>
            <a:ext cx="2318861" cy="3656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7E13E-9040-A748-855C-14347BF66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6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5680" rtl="0" eaLnBrk="1" latinLnBrk="0" hangingPunct="1">
        <a:lnSpc>
          <a:spcPct val="90000"/>
        </a:lnSpc>
        <a:spcBef>
          <a:spcPct val="0"/>
        </a:spcBef>
        <a:buNone/>
        <a:defRPr sz="440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920" indent="-228920" algn="l" defTabSz="915680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4" kern="1200">
          <a:solidFill>
            <a:schemeClr val="tx1"/>
          </a:solidFill>
          <a:latin typeface="+mn-lt"/>
          <a:ea typeface="+mn-ea"/>
          <a:cs typeface="+mn-cs"/>
        </a:defRPr>
      </a:lvl1pPr>
      <a:lvl2pPr marL="686760" indent="-228920" algn="l" defTabSz="915680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403" kern="1200">
          <a:solidFill>
            <a:schemeClr val="tx1"/>
          </a:solidFill>
          <a:latin typeface="+mn-lt"/>
          <a:ea typeface="+mn-ea"/>
          <a:cs typeface="+mn-cs"/>
        </a:defRPr>
      </a:lvl2pPr>
      <a:lvl3pPr marL="1144600" indent="-228920" algn="l" defTabSz="915680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003" kern="1200">
          <a:solidFill>
            <a:schemeClr val="tx1"/>
          </a:solidFill>
          <a:latin typeface="+mn-lt"/>
          <a:ea typeface="+mn-ea"/>
          <a:cs typeface="+mn-cs"/>
        </a:defRPr>
      </a:lvl3pPr>
      <a:lvl4pPr marL="1602440" indent="-228920" algn="l" defTabSz="915680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3" kern="1200">
          <a:solidFill>
            <a:schemeClr val="tx1"/>
          </a:solidFill>
          <a:latin typeface="+mn-lt"/>
          <a:ea typeface="+mn-ea"/>
          <a:cs typeface="+mn-cs"/>
        </a:defRPr>
      </a:lvl4pPr>
      <a:lvl5pPr marL="2060280" indent="-228920" algn="l" defTabSz="915680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3" kern="1200">
          <a:solidFill>
            <a:schemeClr val="tx1"/>
          </a:solidFill>
          <a:latin typeface="+mn-lt"/>
          <a:ea typeface="+mn-ea"/>
          <a:cs typeface="+mn-cs"/>
        </a:defRPr>
      </a:lvl5pPr>
      <a:lvl6pPr marL="2518120" indent="-228920" algn="l" defTabSz="915680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3" kern="1200">
          <a:solidFill>
            <a:schemeClr val="tx1"/>
          </a:solidFill>
          <a:latin typeface="+mn-lt"/>
          <a:ea typeface="+mn-ea"/>
          <a:cs typeface="+mn-cs"/>
        </a:defRPr>
      </a:lvl6pPr>
      <a:lvl7pPr marL="2975961" indent="-228920" algn="l" defTabSz="915680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3" kern="1200">
          <a:solidFill>
            <a:schemeClr val="tx1"/>
          </a:solidFill>
          <a:latin typeface="+mn-lt"/>
          <a:ea typeface="+mn-ea"/>
          <a:cs typeface="+mn-cs"/>
        </a:defRPr>
      </a:lvl7pPr>
      <a:lvl8pPr marL="3433801" indent="-228920" algn="l" defTabSz="915680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3" kern="1200">
          <a:solidFill>
            <a:schemeClr val="tx1"/>
          </a:solidFill>
          <a:latin typeface="+mn-lt"/>
          <a:ea typeface="+mn-ea"/>
          <a:cs typeface="+mn-cs"/>
        </a:defRPr>
      </a:lvl8pPr>
      <a:lvl9pPr marL="3891641" indent="-228920" algn="l" defTabSz="915680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1pPr>
      <a:lvl2pPr marL="457840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2pPr>
      <a:lvl3pPr marL="915680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3pPr>
      <a:lvl4pPr marL="1373520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4pPr>
      <a:lvl5pPr marL="1831360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5pPr>
      <a:lvl6pPr marL="2289200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6pPr>
      <a:lvl7pPr marL="2747040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7pPr>
      <a:lvl8pPr marL="3204881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8pPr>
      <a:lvl9pPr marL="3662721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F7B0B-FC90-A049-B8B0-A3934FEEDA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4AEFF-6502-5B40-B728-F8912A1EE3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lined, close, line, several&#10;&#10;Description automatically generated">
            <a:extLst>
              <a:ext uri="{FF2B5EF4-FFF2-40B4-BE49-F238E27FC236}">
                <a16:creationId xmlns:a16="http://schemas.microsoft.com/office/drawing/2014/main" id="{DE637143-5D72-0B4C-B002-C0C4CB7011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19" r="9266"/>
          <a:stretch/>
        </p:blipFill>
        <p:spPr>
          <a:xfrm>
            <a:off x="-8334059" y="-4614031"/>
            <a:ext cx="21087531" cy="13599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ECF3E6-A13F-C343-B7A7-89B29857CD96}"/>
              </a:ext>
            </a:extLst>
          </p:cNvPr>
          <p:cNvSpPr txBox="1"/>
          <p:nvPr/>
        </p:nvSpPr>
        <p:spPr>
          <a:xfrm>
            <a:off x="-6577282" y="5451876"/>
            <a:ext cx="183921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900" b="1" dirty="0">
                <a:solidFill>
                  <a:schemeClr val="bg1"/>
                </a:solidFill>
                <a:latin typeface="Gill Sans MT" panose="020B0502020104020203" pitchFamily="34" charset="77"/>
              </a:rPr>
              <a:t>Brief Interventions for SITBs </a:t>
            </a:r>
          </a:p>
          <a:p>
            <a:pPr algn="ctr"/>
            <a:r>
              <a:rPr lang="en-US" sz="9900" b="1" dirty="0">
                <a:solidFill>
                  <a:schemeClr val="bg1"/>
                </a:solidFill>
                <a:latin typeface="Gill Sans MT" panose="020B0502020104020203" pitchFamily="34" charset="77"/>
              </a:rPr>
              <a:t>in Young People</a:t>
            </a:r>
          </a:p>
        </p:txBody>
      </p:sp>
    </p:spTree>
    <p:extLst>
      <p:ext uri="{BB962C8B-B14F-4D97-AF65-F5344CB8AC3E}">
        <p14:creationId xmlns:p14="http://schemas.microsoft.com/office/powerpoint/2010/main" val="1307285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sandglass, dark&#10;&#10;Description automatically generated">
            <a:extLst>
              <a:ext uri="{FF2B5EF4-FFF2-40B4-BE49-F238E27FC236}">
                <a16:creationId xmlns:a16="http://schemas.microsoft.com/office/drawing/2014/main" id="{2EE7AF0A-429F-2342-A291-3CF58B11E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301288" cy="6867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8345B3-3FA0-6F4E-9DDB-5F171BBD9492}"/>
              </a:ext>
            </a:extLst>
          </p:cNvPr>
          <p:cNvSpPr txBox="1"/>
          <p:nvPr/>
        </p:nvSpPr>
        <p:spPr>
          <a:xfrm>
            <a:off x="628037" y="2979437"/>
            <a:ext cx="904521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Gill Sans MT" panose="020B0502020104020203" pitchFamily="34" charset="77"/>
              </a:rPr>
              <a:t>Brief </a:t>
            </a:r>
            <a:r>
              <a:rPr lang="en-US" sz="5400" b="1" dirty="0">
                <a:solidFill>
                  <a:schemeClr val="bg1"/>
                </a:solidFill>
                <a:latin typeface="Gill Sans MT" panose="020B0502020104020203" pitchFamily="34" charset="77"/>
              </a:rPr>
              <a:t>Interventions</a:t>
            </a:r>
            <a:r>
              <a:rPr lang="en-US" sz="4800" b="1" dirty="0">
                <a:solidFill>
                  <a:schemeClr val="bg1"/>
                </a:solidFill>
                <a:latin typeface="Gill Sans MT" panose="020B0502020104020203" pitchFamily="34" charset="77"/>
              </a:rPr>
              <a:t> for SITBs 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Gill Sans MT" panose="020B0502020104020203" pitchFamily="34" charset="77"/>
              </a:rPr>
              <a:t>in Young People</a:t>
            </a:r>
          </a:p>
        </p:txBody>
      </p:sp>
    </p:spTree>
    <p:extLst>
      <p:ext uri="{BB962C8B-B14F-4D97-AF65-F5344CB8AC3E}">
        <p14:creationId xmlns:p14="http://schemas.microsoft.com/office/powerpoint/2010/main" val="1283585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3062" y="0"/>
            <a:ext cx="8259925" cy="6867525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62526049-7A3E-9F44-993C-83F9CF95D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400" b="-1"/>
          <a:stretch/>
        </p:blipFill>
        <p:spPr>
          <a:xfrm>
            <a:off x="1234658" y="10"/>
            <a:ext cx="7836729" cy="6867515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B785307A-42C2-E541-81D0-051C8A2C0C75}"/>
              </a:ext>
            </a:extLst>
          </p:cNvPr>
          <p:cNvSpPr/>
          <p:nvPr/>
        </p:nvSpPr>
        <p:spPr>
          <a:xfrm>
            <a:off x="2666082" y="280306"/>
            <a:ext cx="7480453" cy="1625612"/>
          </a:xfrm>
          <a:prstGeom prst="wedgeRectCallout">
            <a:avLst>
              <a:gd name="adj1" fmla="val -41599"/>
              <a:gd name="adj2" fmla="val 88253"/>
            </a:avLst>
          </a:prstGeom>
          <a:solidFill>
            <a:srgbClr val="0A4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09E9DD-1131-1E47-A531-08BA1BD3A46D}"/>
              </a:ext>
            </a:extLst>
          </p:cNvPr>
          <p:cNvSpPr txBox="1"/>
          <p:nvPr/>
        </p:nvSpPr>
        <p:spPr>
          <a:xfrm>
            <a:off x="2941504" y="500647"/>
            <a:ext cx="6995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venir Book" panose="02000503020000020003" pitchFamily="2" charset="0"/>
                <a:cs typeface="Beirut" pitchFamily="2" charset="-78"/>
              </a:rPr>
              <a:t>Single-Session Interventions: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Avenir Book" panose="02000503020000020003" pitchFamily="2" charset="0"/>
                <a:cs typeface="Beirut" pitchFamily="2" charset="-78"/>
              </a:rPr>
              <a:t>“Real-World” Usability?</a:t>
            </a:r>
          </a:p>
        </p:txBody>
      </p:sp>
    </p:spTree>
    <p:extLst>
      <p:ext uri="{BB962C8B-B14F-4D97-AF65-F5344CB8AC3E}">
        <p14:creationId xmlns:p14="http://schemas.microsoft.com/office/powerpoint/2010/main" val="764223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88" y="0"/>
            <a:ext cx="10303473" cy="6867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tablet on a table&#10;&#10;Description automatically generated with low confidence">
            <a:extLst>
              <a:ext uri="{FF2B5EF4-FFF2-40B4-BE49-F238E27FC236}">
                <a16:creationId xmlns:a16="http://schemas.microsoft.com/office/drawing/2014/main" id="{A9F05073-44C2-5646-BC68-4942F36D5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5" b="8804"/>
          <a:stretch/>
        </p:blipFill>
        <p:spPr>
          <a:xfrm>
            <a:off x="-1269" y="0"/>
            <a:ext cx="10306030" cy="68662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A4281A-ED46-0846-923B-CC6CB3580505}"/>
              </a:ext>
            </a:extLst>
          </p:cNvPr>
          <p:cNvSpPr txBox="1"/>
          <p:nvPr/>
        </p:nvSpPr>
        <p:spPr>
          <a:xfrm>
            <a:off x="-85414" y="2443110"/>
            <a:ext cx="10390175" cy="1569660"/>
          </a:xfrm>
          <a:prstGeom prst="rect">
            <a:avLst/>
          </a:prstGeom>
          <a:solidFill>
            <a:schemeClr val="tx1">
              <a:lumMod val="75000"/>
              <a:lumOff val="25000"/>
              <a:alpha val="79664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venir Book" panose="02000503020000020003" pitchFamily="2" charset="0"/>
                <a:cs typeface="Beirut" pitchFamily="2" charset="-78"/>
              </a:rPr>
              <a:t>Predicting Adolescents’ Access to Mental Health Treatment</a:t>
            </a:r>
          </a:p>
        </p:txBody>
      </p:sp>
    </p:spTree>
    <p:extLst>
      <p:ext uri="{BB962C8B-B14F-4D97-AF65-F5344CB8AC3E}">
        <p14:creationId xmlns:p14="http://schemas.microsoft.com/office/powerpoint/2010/main" val="859573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161</TotalTime>
  <Words>30</Words>
  <Application>Microsoft Macintosh PowerPoint</Application>
  <PresentationFormat>Custom</PresentationFormat>
  <Paragraphs>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Avenir Book</vt:lpstr>
      <vt:lpstr>Calibri</vt:lpstr>
      <vt:lpstr>Calibri Light</vt:lpstr>
      <vt:lpstr>Gill Sans MT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Mallory L Dobias</dc:creator>
  <cp:lastModifiedBy>Mallory L Dobias</cp:lastModifiedBy>
  <cp:revision>5</cp:revision>
  <dcterms:created xsi:type="dcterms:W3CDTF">2022-03-20T22:34:09Z</dcterms:created>
  <dcterms:modified xsi:type="dcterms:W3CDTF">2022-03-21T01:15:11Z</dcterms:modified>
</cp:coreProperties>
</file>